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4" r:id="rId4"/>
    <p:sldId id="305" r:id="rId5"/>
    <p:sldId id="3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Tilley" initials="AT" lastIdx="0" clrIdx="0">
    <p:extLst>
      <p:ext uri="{19B8F6BF-5375-455C-9EA6-DF929625EA0E}">
        <p15:presenceInfo xmlns:p15="http://schemas.microsoft.com/office/powerpoint/2012/main" userId="S-1-5-21-117609710-1547161642-682003330-1204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10EDBD-F5CD-5348-884D-0D54F8963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" y="-1134907"/>
            <a:ext cx="12181209" cy="913590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10791" y="4048456"/>
            <a:ext cx="12192000" cy="18611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209" y="3916206"/>
            <a:ext cx="9144000" cy="973821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6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8408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78FF2-3C5B-4DCA-A664-2C396AE8D0AB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847A4-AB48-AE4A-B6AF-9A6C9E511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30" y="1301669"/>
            <a:ext cx="4239936" cy="2178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B91F0A-8644-864D-806C-07A16D3953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98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D202FE-A54C-F842-A27A-9C2DC12C7D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71" y="1093059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0583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7E1893-B5F6-F84D-8BA8-804ADDBA79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8BA33-7B65-6F4A-9C9A-3D9568DC2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99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DB012E-F1F3-494E-A3EB-F85529BC3C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4715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563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8710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63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87103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886FB-84EE-A444-AF58-2D39AD2D35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71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37B11-DACB-1845-B835-22B0748AE0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8A826-3485-F64F-9453-0F998ED006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623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845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25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5B458-48B1-5840-AB6F-997F7C7E8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8092"/>
            <a:ext cx="12191999" cy="1060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9" y="206791"/>
            <a:ext cx="2677026" cy="60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61A3B8-5EE2-2747-B404-E1C2E77B1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" y="159174"/>
            <a:ext cx="1410148" cy="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8FF2-3C5B-4DCA-A664-2C396AE8D0A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1871-52DE-4595-B75B-E4F9F28D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TILLEY@GCCCD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UYAMACA.CAREER@GCCC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TILLEY@GCCCD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mailto:CUYAMACA.CAREER@GCCCD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TILLEY@GCCCD.ED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inyurl.com/CuyamacaJobBoard" TargetMode="External"/><Relationship Id="rId4" Type="http://schemas.openxmlformats.org/officeDocument/2006/relationships/hyperlink" Target="mailto:CUYAMACA.CAREER@GCCC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FD042-30D1-6B43-B077-FD27467B2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7" b="56852"/>
          <a:stretch/>
        </p:blipFill>
        <p:spPr>
          <a:xfrm>
            <a:off x="1409700" y="1108587"/>
            <a:ext cx="8763000" cy="4877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CC9B95-B759-EC42-BA3A-61EE021F3872}"/>
              </a:ext>
            </a:extLst>
          </p:cNvPr>
          <p:cNvSpPr txBox="1"/>
          <p:nvPr/>
        </p:nvSpPr>
        <p:spPr>
          <a:xfrm>
            <a:off x="3086100" y="5985800"/>
            <a:ext cx="581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ANGELA.TILLEY@GCCCD.EDU</a:t>
            </a:r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CUYAMACA.CAREER@GCCCD.EDU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4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1722B-A28F-C445-848A-D660106EE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7" t="61649" b="22228"/>
          <a:stretch/>
        </p:blipFill>
        <p:spPr>
          <a:xfrm>
            <a:off x="925062" y="3271159"/>
            <a:ext cx="4322075" cy="2205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DCBE2-ADCB-5849-980D-A66DC9001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4" r="41373" b="34630"/>
          <a:stretch/>
        </p:blipFill>
        <p:spPr>
          <a:xfrm>
            <a:off x="6139084" y="3128253"/>
            <a:ext cx="5840990" cy="280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F5DD9-C769-4041-B38F-72F387995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2" t="43310" r="4737" b="38738"/>
          <a:stretch/>
        </p:blipFill>
        <p:spPr>
          <a:xfrm>
            <a:off x="2155630" y="1222194"/>
            <a:ext cx="2082800" cy="1999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CD956-DBEA-3443-963F-F5AE9BE5885D}"/>
              </a:ext>
            </a:extLst>
          </p:cNvPr>
          <p:cNvSpPr txBox="1"/>
          <p:nvPr/>
        </p:nvSpPr>
        <p:spPr>
          <a:xfrm>
            <a:off x="3086100" y="5985800"/>
            <a:ext cx="581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ANGELA.TILLEY@GCCCD.EDU</a:t>
            </a:r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CUYAMACA.CAREER@GCCCD.EDU</a:t>
            </a:r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FF865-5F12-7D4F-9BE1-009140C630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957"/>
          <a:stretch/>
        </p:blipFill>
        <p:spPr>
          <a:xfrm>
            <a:off x="6267365" y="1060435"/>
            <a:ext cx="5712709" cy="20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84D44-B7E4-CB4C-A686-83AF7D0F3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79400"/>
            <a:ext cx="4673600" cy="6048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5913C-D0FE-F645-A8A4-3E7733EF5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05" y="190500"/>
            <a:ext cx="4875589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96ADCA-B83D-0E45-AF0B-6A48D477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06" y="4234388"/>
            <a:ext cx="4832344" cy="2247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0707D5-8F0F-8E45-941A-522F27DE843C}"/>
              </a:ext>
            </a:extLst>
          </p:cNvPr>
          <p:cNvSpPr txBox="1"/>
          <p:nvPr/>
        </p:nvSpPr>
        <p:spPr>
          <a:xfrm rot="16200000">
            <a:off x="2519947" y="2984667"/>
            <a:ext cx="6985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STUDENT FLYER </a:t>
            </a:r>
          </a:p>
        </p:txBody>
      </p:sp>
    </p:spTree>
    <p:extLst>
      <p:ext uri="{BB962C8B-B14F-4D97-AF65-F5344CB8AC3E}">
        <p14:creationId xmlns:p14="http://schemas.microsoft.com/office/powerpoint/2010/main" val="72672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47C3-9A00-2B40-B4D5-15F33EFD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094C-A407-8144-A2A8-27B4D3E01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1001703" cy="3723838"/>
          </a:xfrm>
        </p:spPr>
        <p:txBody>
          <a:bodyPr>
            <a:normAutofit/>
          </a:bodyPr>
          <a:lstStyle/>
          <a:p>
            <a:r>
              <a:rPr lang="en-US" dirty="0"/>
              <a:t>Watch Career Center’s recorded workshops on our website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Invite our industry partners to facilitate a 45 – 90min. workshop             in your class: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15B2-08BC-F744-B29D-5AD2FFD0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2768" y="2341569"/>
            <a:ext cx="5029200" cy="12824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 Resume and Cover Letter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 Interview Skills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 Financial Literacy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5ABE1D1-5376-034B-B5B4-421283294D9B}"/>
              </a:ext>
            </a:extLst>
          </p:cNvPr>
          <p:cNvSpPr txBox="1">
            <a:spLocks/>
          </p:cNvSpPr>
          <p:nvPr/>
        </p:nvSpPr>
        <p:spPr>
          <a:xfrm>
            <a:off x="1382768" y="4752083"/>
            <a:ext cx="4930664" cy="256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 Ace the Interview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 Resume Builder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 Find a Job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 Workplace Communication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 Conflict Resolution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CE5BB96E-8C61-664C-96C8-C6B65AFED58E}"/>
              </a:ext>
            </a:extLst>
          </p:cNvPr>
          <p:cNvSpPr/>
          <p:nvPr/>
        </p:nvSpPr>
        <p:spPr>
          <a:xfrm rot="730690">
            <a:off x="6086366" y="4228032"/>
            <a:ext cx="5435552" cy="2917967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3BCFE-0F6C-E643-8CDE-396821880580}"/>
              </a:ext>
            </a:extLst>
          </p:cNvPr>
          <p:cNvSpPr txBox="1"/>
          <p:nvPr/>
        </p:nvSpPr>
        <p:spPr>
          <a:xfrm>
            <a:off x="7003178" y="5112083"/>
            <a:ext cx="3601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Classes can take the whole series to work toward earning a Job Readiness certificate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7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FC5BF9-0D3D-AA4C-8A17-AA2EE7A8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" y="927100"/>
            <a:ext cx="12002857" cy="4722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27070-FFCB-4441-A371-37D50BDD2075}"/>
              </a:ext>
            </a:extLst>
          </p:cNvPr>
          <p:cNvSpPr txBox="1"/>
          <p:nvPr/>
        </p:nvSpPr>
        <p:spPr>
          <a:xfrm>
            <a:off x="0" y="5560819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ANGELA.TILLEY@GCCCD.EDU</a:t>
            </a:r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CUYAMACA.CAREER@GCCCD.EDU</a:t>
            </a:r>
            <a:endParaRPr lang="en-US" sz="2400" dirty="0"/>
          </a:p>
          <a:p>
            <a:pPr algn="ctr"/>
            <a:r>
              <a:rPr lang="en-US" sz="2400" u="sng" dirty="0">
                <a:hlinkClick r:id="rId5"/>
              </a:rPr>
              <a:t>CUYAMACA’S FREE JOB BOARD: </a:t>
            </a:r>
            <a:r>
              <a:rPr lang="en-US" sz="2400" dirty="0">
                <a:hlinkClick r:id="rId5"/>
              </a:rPr>
              <a:t>www.tinyurl.com/CuyamacaJobBoard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9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yamaca Career Center_template" id="{8F8633CC-E519-460A-A59D-3014C32DFCEF}" vid="{70F1B947-8724-4440-9E74-AB640F8162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Cuyamaca Career Center_template</Template>
  <TotalTime>19313</TotalTime>
  <Words>82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WORKSHOPS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WORKSHOP</dc:title>
  <dc:creator>George Dowden</dc:creator>
  <cp:lastModifiedBy>Taylor Owen</cp:lastModifiedBy>
  <cp:revision>95</cp:revision>
  <dcterms:created xsi:type="dcterms:W3CDTF">2019-10-02T19:17:03Z</dcterms:created>
  <dcterms:modified xsi:type="dcterms:W3CDTF">2021-08-24T14:56:55Z</dcterms:modified>
</cp:coreProperties>
</file>