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8" r:id="rId2"/>
    <p:sldId id="256" r:id="rId3"/>
    <p:sldId id="259" r:id="rId4"/>
    <p:sldId id="262" r:id="rId5"/>
    <p:sldId id="263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86F"/>
    <a:srgbClr val="D17B5C"/>
    <a:srgbClr val="E96A14"/>
    <a:srgbClr val="878787"/>
    <a:srgbClr val="BA5834"/>
    <a:srgbClr val="B15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312" autoAdjust="0"/>
  </p:normalViewPr>
  <p:slideViewPr>
    <p:cSldViewPr snapToGrid="0">
      <p:cViewPr>
        <p:scale>
          <a:sx n="50" d="100"/>
          <a:sy n="50" d="100"/>
        </p:scale>
        <p:origin x="55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3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0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2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347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9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8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9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8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0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2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7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2856D84-917F-421E-84C7-28860244616B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AAD67A6-C672-4FAF-A0F5-336881A4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66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yamaca.edu/people/rhonda-bauerlein/default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docs/DOC-15947-canvas-release-notes-2018-12-08#jive_content_id_Dashboar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cctechconnect.zendesk.com/hc/en-us/sections/360001954594-ConferZoom-Canvas-Office-Hour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groups/focus-group-gradeboo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docs/DOC-15581-canvas-release-analytics-beta-student-gra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groups/quizze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vas background">
            <a:extLst>
              <a:ext uri="{FF2B5EF4-FFF2-40B4-BE49-F238E27FC236}">
                <a16:creationId xmlns:a16="http://schemas.microsoft.com/office/drawing/2014/main" xmlns="" id="{77CC6D29-E9CF-4FAE-92F6-67440B704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381" y="-389619"/>
            <a:ext cx="12952381" cy="72476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8853ABA4-5FDE-4D8C-AE1E-BD91F53EC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What’s New in Canvas?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E64B3552-9931-4387-AE5E-C1C0ABAC0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087091"/>
            <a:ext cx="9440034" cy="56111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Calibri Light" panose="020F0302020204030204" pitchFamily="34" charset="0"/>
                <a:hlinkClick r:id="rId3" tooltip="Rhonda Bauerlein's website"/>
              </a:rPr>
              <a:t>Rhonda Bauerlein</a:t>
            </a:r>
            <a:endParaRPr lang="en-US" sz="2800" dirty="0">
              <a:solidFill>
                <a:schemeClr val="accent4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nvas background">
            <a:extLst>
              <a:ext uri="{FF2B5EF4-FFF2-40B4-BE49-F238E27FC236}">
                <a16:creationId xmlns:a16="http://schemas.microsoft.com/office/drawing/2014/main" xmlns="" id="{7DD3560C-BE30-4D4B-8D29-D9BD9F3A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52381" cy="7247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E317B-F318-47DF-9880-015F42B7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245369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Drag and Drop Cards on the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8D58E-57A4-4E77-9F8D-7652EDB5B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3429000"/>
            <a:ext cx="9590550" cy="166793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Calibri Light" panose="020F0302020204030204" pitchFamily="34" charset="0"/>
                <a:hlinkClick r:id="rId3"/>
              </a:rPr>
              <a:t>Drag and Drop Cards on the Dashboard Resources</a:t>
            </a:r>
            <a:endParaRPr lang="en-US" sz="2400" dirty="0">
              <a:solidFill>
                <a:schemeClr val="accent3"/>
              </a:solidFill>
              <a:latin typeface="Calibri Light" panose="020F0302020204030204" pitchFamily="34" charset="0"/>
            </a:endParaRPr>
          </a:p>
          <a:p>
            <a:endParaRPr lang="en-US" dirty="0"/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Dashboard &gt; : Move</a:t>
            </a:r>
          </a:p>
        </p:txBody>
      </p:sp>
    </p:spTree>
    <p:extLst>
      <p:ext uri="{BB962C8B-B14F-4D97-AF65-F5344CB8AC3E}">
        <p14:creationId xmlns:p14="http://schemas.microsoft.com/office/powerpoint/2010/main" val="10078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nvas background">
            <a:extLst>
              <a:ext uri="{FF2B5EF4-FFF2-40B4-BE49-F238E27FC236}">
                <a16:creationId xmlns:a16="http://schemas.microsoft.com/office/drawing/2014/main" xmlns="" id="{7DD3560C-BE30-4D4B-8D29-D9BD9F3A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52381" cy="7247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E317B-F318-47DF-9880-015F42B7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915" y="1538009"/>
            <a:ext cx="9590550" cy="1189951"/>
          </a:xfrm>
        </p:spPr>
        <p:txBody>
          <a:bodyPr/>
          <a:lstStyle/>
          <a:p>
            <a:r>
              <a:rPr lang="en-US" dirty="0" err="1">
                <a:solidFill>
                  <a:schemeClr val="accent5"/>
                </a:solidFill>
              </a:rPr>
              <a:t>ConferZoom</a:t>
            </a:r>
            <a:r>
              <a:rPr lang="en-US" dirty="0">
                <a:solidFill>
                  <a:schemeClr val="accent5"/>
                </a:solidFill>
              </a:rPr>
              <a:t> Office Hours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8D58E-57A4-4E77-9F8D-7652EDB5B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915" y="3188970"/>
            <a:ext cx="9590550" cy="165269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Calibri Light" panose="020F0302020204030204" pitchFamily="34" charset="0"/>
                <a:hlinkClick r:id="rId3"/>
              </a:rPr>
              <a:t>ConferZoom Office Hours Resources</a:t>
            </a:r>
            <a:r>
              <a:rPr lang="en-US" sz="24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 </a:t>
            </a:r>
          </a:p>
          <a:p>
            <a:endParaRPr lang="en-US" dirty="0">
              <a:solidFill>
                <a:schemeClr val="accent3"/>
              </a:solidFill>
              <a:latin typeface="Calibri Light" panose="020F0302020204030204" pitchFamily="34" charset="0"/>
            </a:endParaRP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Settings &gt;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Navigation Tab &gt; Enable ConferZoom &gt; Save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nvas background">
            <a:extLst>
              <a:ext uri="{FF2B5EF4-FFF2-40B4-BE49-F238E27FC236}">
                <a16:creationId xmlns:a16="http://schemas.microsoft.com/office/drawing/2014/main" xmlns="" id="{7DD3560C-BE30-4D4B-8D29-D9BD9F3A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52381" cy="7247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E317B-F318-47DF-9880-015F42B7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915" y="1608668"/>
            <a:ext cx="9590550" cy="127307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New Gradebook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8D58E-57A4-4E77-9F8D-7652EDB5B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915" y="3381509"/>
            <a:ext cx="9590550" cy="168317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latin typeface="Calibri Light" panose="020F0302020204030204" pitchFamily="34" charset="0"/>
                <a:hlinkClick r:id="rId3"/>
              </a:rPr>
              <a:t>New Gradebook Resources</a:t>
            </a:r>
            <a:endParaRPr lang="en-US" sz="2400" dirty="0">
              <a:solidFill>
                <a:schemeClr val="accent3"/>
              </a:solidFill>
              <a:latin typeface="Calibri Light" panose="020F0302020204030204" pitchFamily="34" charset="0"/>
            </a:endParaRPr>
          </a:p>
          <a:p>
            <a:endParaRPr lang="en-US" dirty="0">
              <a:solidFill>
                <a:schemeClr val="accent3"/>
              </a:solidFill>
              <a:latin typeface="Calibri Light" panose="020F0302020204030204" pitchFamily="34" charset="0"/>
            </a:endParaRP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Settings &gt; Feature Options &gt; New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Gradebook &gt; On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nvas background">
            <a:extLst>
              <a:ext uri="{FF2B5EF4-FFF2-40B4-BE49-F238E27FC236}">
                <a16:creationId xmlns:a16="http://schemas.microsoft.com/office/drawing/2014/main" xmlns="" id="{7DD3560C-BE30-4D4B-8D29-D9BD9F3A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52381" cy="7247619"/>
          </a:xfrm>
          <a:prstGeom prst="rect">
            <a:avLst/>
          </a:prstGeom>
        </p:spPr>
      </p:pic>
      <p:pic>
        <p:nvPicPr>
          <p:cNvPr id="1026" name="Picture 9" descr="Old Grad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28140" b="4530"/>
          <a:stretch>
            <a:fillRect/>
          </a:stretch>
        </p:blipFill>
        <p:spPr bwMode="auto">
          <a:xfrm>
            <a:off x="31226" y="1335530"/>
            <a:ext cx="12785629" cy="20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New Gradebo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35004" b="5187"/>
          <a:stretch/>
        </p:blipFill>
        <p:spPr bwMode="auto">
          <a:xfrm>
            <a:off x="31226" y="4791962"/>
            <a:ext cx="12889926" cy="13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4680" y="392899"/>
            <a:ext cx="2640146" cy="13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056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OLD gradebook: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4680" y="3889606"/>
            <a:ext cx="2816477" cy="13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056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NEW Gradebook: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5336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nvas background">
            <a:extLst>
              <a:ext uri="{FF2B5EF4-FFF2-40B4-BE49-F238E27FC236}">
                <a16:creationId xmlns:a16="http://schemas.microsoft.com/office/drawing/2014/main" xmlns="" id="{7DD3560C-BE30-4D4B-8D29-D9BD9F3A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52381" cy="7247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E317B-F318-47DF-9880-015F42B7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915" y="1856318"/>
            <a:ext cx="9590550" cy="13007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Canvas Analytics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8D58E-57A4-4E77-9F8D-7652EDB5B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699" y="3495117"/>
            <a:ext cx="11526982" cy="16596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Calibri Light" panose="020F0302020204030204" pitchFamily="34" charset="0"/>
                <a:hlinkClick r:id="rId3"/>
              </a:rPr>
              <a:t>Canvas Analytics Resources</a:t>
            </a:r>
            <a:endParaRPr lang="en-US" sz="2400" dirty="0">
              <a:solidFill>
                <a:schemeClr val="accent3"/>
              </a:solidFill>
              <a:latin typeface="Calibri Light" panose="020F0302020204030204" pitchFamily="34" charset="0"/>
            </a:endParaRPr>
          </a:p>
          <a:p>
            <a:endParaRPr lang="en-US" sz="2200" dirty="0">
              <a:solidFill>
                <a:schemeClr val="accent3"/>
              </a:solidFill>
              <a:latin typeface="Calibri Light" panose="020F0302020204030204" pitchFamily="34" charset="0"/>
            </a:endParaRP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Settings &gt; Navigation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&gt; Enable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Analytics Beta &gt;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Save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nvas background">
            <a:extLst>
              <a:ext uri="{FF2B5EF4-FFF2-40B4-BE49-F238E27FC236}">
                <a16:creationId xmlns:a16="http://schemas.microsoft.com/office/drawing/2014/main" xmlns="" id="{7DD3560C-BE30-4D4B-8D29-D9BD9F3A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52381" cy="7247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E317B-F318-47DF-9880-015F42B7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915" y="1780118"/>
            <a:ext cx="9590550" cy="142547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Quizzes.Next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8D58E-57A4-4E77-9F8D-7652EDB5B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915" y="3554860"/>
            <a:ext cx="9590550" cy="150705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Calibri Light" panose="020F0302020204030204" pitchFamily="34" charset="0"/>
                <a:hlinkClick r:id="rId3"/>
              </a:rPr>
              <a:t>Quizzes.Next Resources</a:t>
            </a:r>
            <a:endParaRPr lang="en-US" sz="2400" dirty="0">
              <a:solidFill>
                <a:schemeClr val="accent3"/>
              </a:solidFill>
              <a:latin typeface="Calibri Light" panose="020F0302020204030204" pitchFamily="34" charset="0"/>
            </a:endParaRPr>
          </a:p>
          <a:p>
            <a:endParaRPr lang="en-US" dirty="0">
              <a:solidFill>
                <a:schemeClr val="accent3"/>
              </a:solidFill>
              <a:latin typeface="Calibri Light" panose="020F0302020204030204" pitchFamily="34" charset="0"/>
            </a:endParaRP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Settings &gt; Feature Options &gt;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Quizzes.Next &gt; On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881</TotalTime>
  <Words>87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 Light</vt:lpstr>
      <vt:lpstr>Calisto MT</vt:lpstr>
      <vt:lpstr>Helvetica</vt:lpstr>
      <vt:lpstr>Times New Roman</vt:lpstr>
      <vt:lpstr>Trebuchet MS</vt:lpstr>
      <vt:lpstr>Wingdings 2</vt:lpstr>
      <vt:lpstr>Slate</vt:lpstr>
      <vt:lpstr>What’s New in Canvas?</vt:lpstr>
      <vt:lpstr>Drag and Drop Cards on the Dashboard</vt:lpstr>
      <vt:lpstr>ConferZoom Office Hours</vt:lpstr>
      <vt:lpstr>New Gradebook</vt:lpstr>
      <vt:lpstr>PowerPoint Presentation</vt:lpstr>
      <vt:lpstr>Canvas Analytics</vt:lpstr>
      <vt:lpstr>Quizzes.Next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Bauerlein</dc:creator>
  <cp:lastModifiedBy>Rhonda Bauerlein</cp:lastModifiedBy>
  <cp:revision>25</cp:revision>
  <dcterms:created xsi:type="dcterms:W3CDTF">2017-07-15T02:31:58Z</dcterms:created>
  <dcterms:modified xsi:type="dcterms:W3CDTF">2019-01-25T22:20:02Z</dcterms:modified>
</cp:coreProperties>
</file>